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28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DA8A-2D63-47FB-8D98-8B7987A40E82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0E88E-335E-402D-8F45-B4BB46DB4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EF81-4312-4977-8123-8759FB2C3743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2A0D5-24DD-4F2C-BDB3-0E6EA90DC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72313-B7C7-46D4-A761-CC9DCAA76C5C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BDA5C-6021-4D88-9EE2-8785F14AAC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A0D2D-616B-4EB1-946F-0FC40872A626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409BF-5176-4089-9B9E-06F00733D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BD9B9-2F05-4DE1-8088-0513FD09B4DB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D3388-61C6-4576-99C9-CA3D71778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1F915-8DCC-477F-A977-D9FE9F3E6971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44394-3E5B-48AB-9CD4-983C51FC5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B55E7-1C00-4A56-BE02-AD2C4789E535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970E9-BF01-451F-BCB3-FBD7C02D8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F64FD-03BD-4A11-91EA-5BAD8E17D1C9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0DD9-C0F7-4B24-8072-721F88F1C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5F40C-99FA-43AF-90C4-DCD9793615EC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57A68-6734-41B0-8F8E-AE3496F1E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E07B2-7D01-432E-8A01-2FC81577C116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CE4D1-78C8-45C4-9D77-CB4A6F5F9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24D0-2933-424B-B762-C508DF363986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36AF-0787-4698-B0E7-A36A6F6B7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84E796-8F74-4FE2-8EC3-6AA3223F2D27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CD8829-596D-4616-AF60-585212769E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76200" y="22860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Basic symbols: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29000" y="762000"/>
            <a:ext cx="370421" cy="369332"/>
          </a:xfrm>
          <a:prstGeom prst="rect">
            <a:avLst/>
          </a:prstGeom>
          <a:blipFill rotWithShape="1">
            <a:blip r:embed="rId2"/>
            <a:stretch>
              <a:fillRect b="-3279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noFill/>
                <a:latin typeface="+mn-lt"/>
              </a:rPr>
              <a:t> 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46417" y="1295400"/>
            <a:ext cx="384015" cy="369332"/>
          </a:xfrm>
          <a:prstGeom prst="rect">
            <a:avLst/>
          </a:prstGeom>
          <a:blipFill rotWithShape="1">
            <a:blip r:embed="rId3"/>
            <a:stretch>
              <a:fillRect b="-1166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noFill/>
                <a:latin typeface="+mn-lt"/>
              </a:rPr>
              <a:t> 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31435" y="1828800"/>
            <a:ext cx="367986" cy="369332"/>
          </a:xfrm>
          <a:prstGeom prst="rect">
            <a:avLst/>
          </a:prstGeom>
          <a:blipFill rotWithShape="1">
            <a:blip r:embed="rId4"/>
            <a:stretch>
              <a:fillRect r="-2166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noFill/>
                <a:latin typeface="+mn-lt"/>
              </a:rPr>
              <a:t> </a:t>
            </a:r>
          </a:p>
        </p:txBody>
      </p:sp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48020" y="2362200"/>
            <a:ext cx="382412" cy="369332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noFill/>
                <a:latin typeface="+mn-lt"/>
              </a:rPr>
              <a:t> </a:t>
            </a:r>
          </a:p>
        </p:txBody>
      </p:sp>
      <p:sp>
        <p:nvSpPr>
          <p:cNvPr id="9" name="TextBox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29000" y="2971800"/>
            <a:ext cx="489108" cy="369332"/>
          </a:xfrm>
          <a:prstGeom prst="rect">
            <a:avLst/>
          </a:prstGeom>
          <a:blipFill rotWithShape="1">
            <a:blip r:embed="rId6"/>
            <a:stretch>
              <a:fillRect b="-3333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noFill/>
                <a:latin typeface="+mn-lt"/>
              </a:rPr>
              <a:t> </a:t>
            </a:r>
          </a:p>
        </p:txBody>
      </p: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14800" y="2971800"/>
            <a:ext cx="368626" cy="369332"/>
          </a:xfrm>
          <a:prstGeom prst="rect">
            <a:avLst/>
          </a:prstGeom>
          <a:blipFill rotWithShape="1">
            <a:blip r:embed="rId7"/>
            <a:stretch>
              <a:fillRect t="-6667" r="-38333" b="-5000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5" name="TextBox 1"/>
          <p:cNvSpPr txBox="1">
            <a:spLocks noChangeArrowheads="1"/>
          </p:cNvSpPr>
          <p:nvPr/>
        </p:nvSpPr>
        <p:spPr bwMode="auto">
          <a:xfrm>
            <a:off x="152400" y="76200"/>
            <a:ext cx="853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 sample t test &amp; interval				2 sample t test &amp; interval</a:t>
            </a:r>
          </a:p>
        </p:txBody>
      </p:sp>
      <p:graphicFrame>
        <p:nvGraphicFramePr>
          <p:cNvPr id="3088" name="Object 16"/>
          <p:cNvGraphicFramePr>
            <a:graphicFrameLocks noChangeAspect="1"/>
          </p:cNvGraphicFramePr>
          <p:nvPr/>
        </p:nvGraphicFramePr>
        <p:xfrm>
          <a:off x="152400" y="533400"/>
          <a:ext cx="2095500" cy="1143000"/>
        </p:xfrm>
        <a:graphic>
          <a:graphicData uri="http://schemas.openxmlformats.org/presentationml/2006/ole">
            <p:oleObj spid="_x0000_s3088" name="Equation" r:id="rId3" imgW="838200" imgH="457200" progId="Equation.3">
              <p:embed/>
            </p:oleObj>
          </a:graphicData>
        </a:graphic>
      </p:graphicFrame>
      <p:graphicFrame>
        <p:nvGraphicFramePr>
          <p:cNvPr id="3089" name="Object 17"/>
          <p:cNvGraphicFramePr>
            <a:graphicFrameLocks noChangeAspect="1"/>
          </p:cNvGraphicFramePr>
          <p:nvPr/>
        </p:nvGraphicFramePr>
        <p:xfrm>
          <a:off x="2590800" y="609600"/>
          <a:ext cx="2286000" cy="1143000"/>
        </p:xfrm>
        <a:graphic>
          <a:graphicData uri="http://schemas.openxmlformats.org/presentationml/2006/ole">
            <p:oleObj spid="_x0000_s3089" name="Equation" r:id="rId4" imgW="914400" imgH="457200" progId="Equation.3">
              <p:embed/>
            </p:oleObj>
          </a:graphicData>
        </a:graphic>
      </p:graphicFrame>
      <p:graphicFrame>
        <p:nvGraphicFramePr>
          <p:cNvPr id="3090" name="Object 18"/>
          <p:cNvGraphicFramePr>
            <a:graphicFrameLocks noChangeAspect="1"/>
          </p:cNvGraphicFramePr>
          <p:nvPr/>
        </p:nvGraphicFramePr>
        <p:xfrm>
          <a:off x="685800" y="4191000"/>
          <a:ext cx="1463675" cy="1006475"/>
        </p:xfrm>
        <a:graphic>
          <a:graphicData uri="http://schemas.openxmlformats.org/presentationml/2006/ole">
            <p:oleObj spid="_x0000_s3090" name="Equation" r:id="rId5" imgW="609600" imgH="419100" progId="Equation.3">
              <p:embed/>
            </p:oleObj>
          </a:graphicData>
        </a:graphic>
      </p:graphicFrame>
      <p:graphicFrame>
        <p:nvGraphicFramePr>
          <p:cNvPr id="3091" name="Object 19"/>
          <p:cNvGraphicFramePr>
            <a:graphicFrameLocks noChangeAspect="1"/>
          </p:cNvGraphicFramePr>
          <p:nvPr/>
        </p:nvGraphicFramePr>
        <p:xfrm>
          <a:off x="533400" y="1981200"/>
          <a:ext cx="1431925" cy="1463675"/>
        </p:xfrm>
        <a:graphic>
          <a:graphicData uri="http://schemas.openxmlformats.org/presentationml/2006/ole">
            <p:oleObj spid="_x0000_s3091" name="Equation" r:id="rId6" imgW="596900" imgH="609600" progId="Equation.3">
              <p:embed/>
            </p:oleObj>
          </a:graphicData>
        </a:graphic>
      </p:graphicFrame>
      <p:graphicFrame>
        <p:nvGraphicFramePr>
          <p:cNvPr id="3092" name="Object 20"/>
          <p:cNvGraphicFramePr>
            <a:graphicFrameLocks noChangeAspect="1"/>
          </p:cNvGraphicFramePr>
          <p:nvPr/>
        </p:nvGraphicFramePr>
        <p:xfrm>
          <a:off x="5899150" y="715963"/>
          <a:ext cx="2635250" cy="1143000"/>
        </p:xfrm>
        <a:graphic>
          <a:graphicData uri="http://schemas.openxmlformats.org/presentationml/2006/ole">
            <p:oleObj spid="_x0000_s3092" name="Equation" r:id="rId7" imgW="1054100" imgH="457200" progId="Equation.3">
              <p:embed/>
            </p:oleObj>
          </a:graphicData>
        </a:graphic>
      </p:graphicFrame>
      <p:graphicFrame>
        <p:nvGraphicFramePr>
          <p:cNvPr id="3093" name="Object 21"/>
          <p:cNvGraphicFramePr>
            <a:graphicFrameLocks noChangeAspect="1"/>
          </p:cNvGraphicFramePr>
          <p:nvPr/>
        </p:nvGraphicFramePr>
        <p:xfrm>
          <a:off x="6038850" y="2392363"/>
          <a:ext cx="2043113" cy="1646237"/>
        </p:xfrm>
        <a:graphic>
          <a:graphicData uri="http://schemas.openxmlformats.org/presentationml/2006/ole">
            <p:oleObj spid="_x0000_s3093" name="Equation" r:id="rId8" imgW="850900" imgH="685800" progId="Equation.3">
              <p:embed/>
            </p:oleObj>
          </a:graphicData>
        </a:graphic>
      </p:graphicFrame>
      <p:graphicFrame>
        <p:nvGraphicFramePr>
          <p:cNvPr id="3094" name="Object 22"/>
          <p:cNvGraphicFramePr>
            <a:graphicFrameLocks noChangeAspect="1"/>
          </p:cNvGraphicFramePr>
          <p:nvPr/>
        </p:nvGraphicFramePr>
        <p:xfrm>
          <a:off x="5064125" y="4983163"/>
          <a:ext cx="3230563" cy="1189037"/>
        </p:xfrm>
        <a:graphic>
          <a:graphicData uri="http://schemas.openxmlformats.org/presentationml/2006/ole">
            <p:oleObj spid="_x0000_s3094" name="Equation" r:id="rId9" imgW="1345616" imgH="495085" progId="Equation.3">
              <p:embed/>
            </p:oleObj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4876800" y="76200"/>
            <a:ext cx="76200" cy="6400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" name="TextBox 1"/>
          <p:cNvSpPr txBox="1">
            <a:spLocks noChangeArrowheads="1"/>
          </p:cNvSpPr>
          <p:nvPr/>
        </p:nvSpPr>
        <p:spPr bwMode="auto">
          <a:xfrm>
            <a:off x="152400" y="76200"/>
            <a:ext cx="853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 sample Z test &amp; interval				2 sample Z test &amp; interval</a:t>
            </a:r>
          </a:p>
        </p:txBody>
      </p:sp>
      <p:graphicFrame>
        <p:nvGraphicFramePr>
          <p:cNvPr id="4110" name="Object 14"/>
          <p:cNvGraphicFramePr>
            <a:graphicFrameLocks noChangeAspect="1"/>
          </p:cNvGraphicFramePr>
          <p:nvPr/>
        </p:nvGraphicFramePr>
        <p:xfrm>
          <a:off x="457200" y="457200"/>
          <a:ext cx="2095500" cy="1143000"/>
        </p:xfrm>
        <a:graphic>
          <a:graphicData uri="http://schemas.openxmlformats.org/presentationml/2006/ole">
            <p:oleObj spid="_x0000_s4110" name="Equation" r:id="rId3" imgW="838200" imgH="457200" progId="Equation.3">
              <p:embed/>
            </p:oleObj>
          </a:graphicData>
        </a:graphic>
      </p:graphicFrame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762000" y="2133600"/>
          <a:ext cx="1816100" cy="1219200"/>
        </p:xfrm>
        <a:graphic>
          <a:graphicData uri="http://schemas.openxmlformats.org/presentationml/2006/ole">
            <p:oleObj spid="_x0000_s4111" name="Equation" r:id="rId4" imgW="927100" imgH="622300" progId="Equation.3">
              <p:embed/>
            </p:oleObj>
          </a:graphicData>
        </a:graphic>
      </p:graphicFrame>
      <p:graphicFrame>
        <p:nvGraphicFramePr>
          <p:cNvPr id="4112" name="Object 16"/>
          <p:cNvGraphicFramePr>
            <a:graphicFrameLocks noChangeAspect="1"/>
          </p:cNvGraphicFramePr>
          <p:nvPr/>
        </p:nvGraphicFramePr>
        <p:xfrm>
          <a:off x="533400" y="3886200"/>
          <a:ext cx="2065338" cy="871538"/>
        </p:xfrm>
        <a:graphic>
          <a:graphicData uri="http://schemas.openxmlformats.org/presentationml/2006/ole">
            <p:oleObj spid="_x0000_s4112" name="Equation" r:id="rId5" imgW="1054100" imgH="444500" progId="Equation.3">
              <p:embed/>
            </p:oleObj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3733800" y="76200"/>
            <a:ext cx="0" cy="6324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113" name="Object 17"/>
          <p:cNvGraphicFramePr>
            <a:graphicFrameLocks noChangeAspect="1"/>
          </p:cNvGraphicFramePr>
          <p:nvPr/>
        </p:nvGraphicFramePr>
        <p:xfrm>
          <a:off x="5241925" y="730250"/>
          <a:ext cx="2667000" cy="1143000"/>
        </p:xfrm>
        <a:graphic>
          <a:graphicData uri="http://schemas.openxmlformats.org/presentationml/2006/ole">
            <p:oleObj spid="_x0000_s4113" name="Equation" r:id="rId6" imgW="1066800" imgH="457200" progId="Equation.3">
              <p:embed/>
            </p:oleObj>
          </a:graphicData>
        </a:graphic>
      </p:graphicFrame>
      <p:graphicFrame>
        <p:nvGraphicFramePr>
          <p:cNvPr id="4114" name="Object 18"/>
          <p:cNvGraphicFramePr>
            <a:graphicFrameLocks noChangeAspect="1"/>
          </p:cNvGraphicFramePr>
          <p:nvPr/>
        </p:nvGraphicFramePr>
        <p:xfrm>
          <a:off x="5584825" y="2506663"/>
          <a:ext cx="1865313" cy="1293812"/>
        </p:xfrm>
        <a:graphic>
          <a:graphicData uri="http://schemas.openxmlformats.org/presentationml/2006/ole">
            <p:oleObj spid="_x0000_s4114" name="Equation" r:id="rId7" imgW="952087" imgH="660113" progId="Equation.3">
              <p:embed/>
            </p:oleObj>
          </a:graphicData>
        </a:graphic>
      </p:graphicFrame>
      <p:graphicFrame>
        <p:nvGraphicFramePr>
          <p:cNvPr id="4115" name="Object 19"/>
          <p:cNvGraphicFramePr>
            <a:graphicFrameLocks noChangeAspect="1"/>
          </p:cNvGraphicFramePr>
          <p:nvPr/>
        </p:nvGraphicFramePr>
        <p:xfrm>
          <a:off x="4438650" y="4083050"/>
          <a:ext cx="4552950" cy="946150"/>
        </p:xfrm>
        <a:graphic>
          <a:graphicData uri="http://schemas.openxmlformats.org/presentationml/2006/ole">
            <p:oleObj spid="_x0000_s4115" name="Equation" r:id="rId8" imgW="2324100" imgH="482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TextBox 1"/>
          <p:cNvSpPr txBox="1">
            <a:spLocks noChangeArrowheads="1"/>
          </p:cNvSpPr>
          <p:nvPr/>
        </p:nvSpPr>
        <p:spPr bwMode="auto">
          <a:xfrm>
            <a:off x="152400" y="7620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Chi Square test:</a:t>
            </a:r>
          </a:p>
        </p:txBody>
      </p:sp>
      <p:sp>
        <p:nvSpPr>
          <p:cNvPr id="5133" name="TextBox 2"/>
          <p:cNvSpPr txBox="1">
            <a:spLocks noChangeArrowheads="1"/>
          </p:cNvSpPr>
          <p:nvPr/>
        </p:nvSpPr>
        <p:spPr bwMode="auto">
          <a:xfrm>
            <a:off x="176213" y="3048000"/>
            <a:ext cx="2795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Lin Reg t test &amp; interval:</a:t>
            </a:r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552450" y="4953000"/>
          <a:ext cx="1325563" cy="1125538"/>
        </p:xfrm>
        <a:graphic>
          <a:graphicData uri="http://schemas.openxmlformats.org/presentationml/2006/ole">
            <p:oleObj spid="_x0000_s5128" name="Equation" r:id="rId3" imgW="507960" imgH="431640" progId="Equation.3">
              <p:embed/>
            </p:oleObj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176213" y="3505200"/>
          <a:ext cx="2452687" cy="1125538"/>
        </p:xfrm>
        <a:graphic>
          <a:graphicData uri="http://schemas.openxmlformats.org/presentationml/2006/ole">
            <p:oleObj spid="_x0000_s5129" name="Equation" r:id="rId4" imgW="939600" imgH="431640" progId="Equation.3">
              <p:embed/>
            </p:oleObj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328613" y="838200"/>
          <a:ext cx="6461125" cy="1225550"/>
        </p:xfrm>
        <a:graphic>
          <a:graphicData uri="http://schemas.openxmlformats.org/presentationml/2006/ole">
            <p:oleObj spid="_x0000_s5130" name="Equation" r:id="rId5" imgW="2476500" imgH="469900" progId="Equation.3">
              <p:embed/>
            </p:oleObj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4572000" y="4724400"/>
          <a:ext cx="1492250" cy="628650"/>
        </p:xfrm>
        <a:graphic>
          <a:graphicData uri="http://schemas.openxmlformats.org/presentationml/2006/ole">
            <p:oleObj spid="_x0000_s5131" name="Equation" r:id="rId6" imgW="571320" imgH="24120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30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Arial</vt:lpstr>
      <vt:lpstr>Office Theme</vt:lpstr>
      <vt:lpstr>Equation</vt:lpstr>
      <vt:lpstr>Slide 1</vt:lpstr>
      <vt:lpstr>Slide 2</vt:lpstr>
      <vt:lpstr>Slide 3</vt:lpstr>
      <vt:lpstr>Slide 4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pwheeles</dc:creator>
  <cp:lastModifiedBy>koneli</cp:lastModifiedBy>
  <cp:revision>12</cp:revision>
  <dcterms:created xsi:type="dcterms:W3CDTF">2011-05-31T17:56:24Z</dcterms:created>
  <dcterms:modified xsi:type="dcterms:W3CDTF">2012-05-02T19:22:08Z</dcterms:modified>
</cp:coreProperties>
</file>